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9" r:id="rId2"/>
    <p:sldId id="261" r:id="rId3"/>
    <p:sldId id="262" r:id="rId4"/>
    <p:sldId id="263" r:id="rId5"/>
    <p:sldId id="264" r:id="rId6"/>
    <p:sldId id="267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>
            <p14:sldId id="259"/>
          </p14:sldIdLst>
        </p14:section>
        <p14:section name="Project Overview" id="{087866C3-7028-482C-8D34-6BF5363FBD75}">
          <p14:sldIdLst>
            <p14:sldId id="261"/>
          </p14:sldIdLst>
        </p14:section>
        <p14:section name="Status Update" id="{521DEF98-8796-4632-831A-16252E9A6054}">
          <p14:sldIdLst>
            <p14:sldId id="262"/>
            <p14:sldId id="263"/>
          </p14:sldIdLst>
        </p14:section>
        <p14:section name="Timeline" id="{CF24EBA6-C924-424D-AC31-A4B9992A87E0}">
          <p14:sldIdLst>
            <p14:sldId id="264"/>
          </p14:sldIdLst>
        </p14:section>
        <p14:section name="Next Steps and Action Items" id="{C24C98EC-938D-4034-8DB8-5E8DBF16E3CB}">
          <p14:sldIdLst>
            <p14:sldId id="267"/>
          </p14:sldIdLst>
        </p14:section>
        <p14:section name="Appendix" id="{E35CCD6A-2288-476E-BC93-C75323AE1F32}">
          <p14:sldIdLst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6433" autoAdjust="0"/>
  </p:normalViewPr>
  <p:slideViewPr>
    <p:cSldViewPr>
      <p:cViewPr>
        <p:scale>
          <a:sx n="101" d="100"/>
          <a:sy n="101" d="100"/>
        </p:scale>
        <p:origin x="-354" y="780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</dgm:pt>
    <dgm:pt modelId="{1E3A074B-8EC3-4AC7-ADB8-C53A583CA2D1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Milestone 1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C3E70DF8-D297-401F-A070-1295F4388B0B}" type="parTrans" cxnId="{8C1AFE23-B091-4CE6-8284-0511812F213B}">
      <dgm:prSet/>
      <dgm:spPr/>
      <dgm:t>
        <a:bodyPr/>
        <a:lstStyle/>
        <a:p>
          <a:endParaRPr lang="en-US" sz="2400"/>
        </a:p>
      </dgm:t>
    </dgm:pt>
    <dgm:pt modelId="{13D421C7-F834-4141-85ED-0207D610A128}" type="sibTrans" cxnId="{8C1AFE23-B091-4CE6-8284-0511812F213B}">
      <dgm:prSet/>
      <dgm:spPr/>
      <dgm:t>
        <a:bodyPr/>
        <a:lstStyle/>
        <a:p>
          <a:endParaRPr lang="en-US" sz="2400"/>
        </a:p>
      </dgm:t>
    </dgm:pt>
    <dgm:pt modelId="{C7CCB8C4-BA8F-435B-96D2-651E5BBEE204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Milestone 2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AD18367E-C5DB-45A4-A27B-B15954C86D0F}" type="parTrans" cxnId="{679C1D1A-14EB-43D6-A6EB-15DB434BD9E3}">
      <dgm:prSet/>
      <dgm:spPr/>
      <dgm:t>
        <a:bodyPr/>
        <a:lstStyle/>
        <a:p>
          <a:endParaRPr lang="en-US" sz="2400"/>
        </a:p>
      </dgm:t>
    </dgm:pt>
    <dgm:pt modelId="{7D6A4EA2-7BAB-433A-B969-4D95C96F0274}" type="sibTrans" cxnId="{679C1D1A-14EB-43D6-A6EB-15DB434BD9E3}">
      <dgm:prSet/>
      <dgm:spPr/>
      <dgm:t>
        <a:bodyPr/>
        <a:lstStyle/>
        <a:p>
          <a:endParaRPr lang="en-US" sz="2400"/>
        </a:p>
      </dgm:t>
    </dgm:pt>
    <dgm:pt modelId="{A75DE5EA-0E88-4A1C-B1EA-B4EE477D7AA1}">
      <dgm:prSet phldrT="[Text]" custT="1"/>
      <dgm:spPr/>
      <dgm:t>
        <a:bodyPr/>
        <a:lstStyle/>
        <a:p>
          <a:r>
            <a:rPr lang="en-US" sz="2000" smtClean="0">
              <a:latin typeface="Calibri" pitchFamily="34" charset="0"/>
              <a:cs typeface="Calibri" pitchFamily="34" charset="0"/>
            </a:rPr>
            <a:t>Milestone 3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48157EE2-9BD9-48FE-A422-276C84F2470D}" type="parTrans" cxnId="{D09152C8-0058-4F02-AE9F-59A443534AE8}">
      <dgm:prSet/>
      <dgm:spPr/>
      <dgm:t>
        <a:bodyPr/>
        <a:lstStyle/>
        <a:p>
          <a:endParaRPr lang="en-US" sz="2400"/>
        </a:p>
      </dgm:t>
    </dgm:pt>
    <dgm:pt modelId="{03226FF3-250B-4000-A0B5-00FF0F1D75A5}" type="sibTrans" cxnId="{D09152C8-0058-4F02-AE9F-59A443534AE8}">
      <dgm:prSet/>
      <dgm:spPr/>
      <dgm:t>
        <a:bodyPr/>
        <a:lstStyle/>
        <a:p>
          <a:endParaRPr lang="en-US" sz="2400"/>
        </a:p>
      </dgm:t>
    </dgm:pt>
    <dgm:pt modelId="{A39C9339-F7BC-4A9F-AF8A-3B9741B27413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Date 1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26699644-3B9B-4794-926C-D854282146D8}" type="parTrans" cxnId="{BF777ED0-A485-405A-BFCD-E378EF965464}">
      <dgm:prSet/>
      <dgm:spPr/>
      <dgm:t>
        <a:bodyPr/>
        <a:lstStyle/>
        <a:p>
          <a:endParaRPr lang="en-US" sz="2400"/>
        </a:p>
      </dgm:t>
    </dgm:pt>
    <dgm:pt modelId="{3E2FBE5E-2D29-4C39-97D1-424264F1308F}" type="sibTrans" cxnId="{BF777ED0-A485-405A-BFCD-E378EF965464}">
      <dgm:prSet/>
      <dgm:spPr/>
      <dgm:t>
        <a:bodyPr/>
        <a:lstStyle/>
        <a:p>
          <a:endParaRPr lang="en-US" sz="2400"/>
        </a:p>
      </dgm:t>
    </dgm:pt>
    <dgm:pt modelId="{5175B6B0-3CA6-4535-A09B-108E0999A356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Date 2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ECD96492-1092-4631-A208-D9A5DA08372E}" type="parTrans" cxnId="{345AD6EC-90F1-4BA3-A053-C21366541189}">
      <dgm:prSet/>
      <dgm:spPr/>
      <dgm:t>
        <a:bodyPr/>
        <a:lstStyle/>
        <a:p>
          <a:endParaRPr lang="en-US" sz="2400"/>
        </a:p>
      </dgm:t>
    </dgm:pt>
    <dgm:pt modelId="{F900535F-E882-46D4-B632-4B8ACBE851E4}" type="sibTrans" cxnId="{345AD6EC-90F1-4BA3-A053-C21366541189}">
      <dgm:prSet/>
      <dgm:spPr/>
      <dgm:t>
        <a:bodyPr/>
        <a:lstStyle/>
        <a:p>
          <a:endParaRPr lang="en-US" sz="2400"/>
        </a:p>
      </dgm:t>
    </dgm:pt>
    <dgm:pt modelId="{1982B446-3706-4711-A6F1-3DC4DFE59A3A}">
      <dgm:prSet phldrT="[Text]" custT="1"/>
      <dgm:spPr/>
      <dgm:t>
        <a:bodyPr/>
        <a:lstStyle/>
        <a:p>
          <a:r>
            <a:rPr lang="en-US" sz="2000" smtClean="0">
              <a:latin typeface="Calibri" pitchFamily="34" charset="0"/>
              <a:cs typeface="Calibri" pitchFamily="34" charset="0"/>
            </a:rPr>
            <a:t>Milestone 4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33D0F32B-ABD3-423A-818A-28D89377B172}" type="parTrans" cxnId="{7DD07C3D-EA79-49EE-93EE-865A49AB8425}">
      <dgm:prSet/>
      <dgm:spPr/>
      <dgm:t>
        <a:bodyPr/>
        <a:lstStyle/>
        <a:p>
          <a:endParaRPr lang="en-US"/>
        </a:p>
      </dgm:t>
    </dgm:pt>
    <dgm:pt modelId="{6C0374E5-7FC4-4DEF-BC17-94C58A35DE3F}" type="sibTrans" cxnId="{7DD07C3D-EA79-49EE-93EE-865A49AB8425}">
      <dgm:prSet/>
      <dgm:spPr/>
      <dgm:t>
        <a:bodyPr/>
        <a:lstStyle/>
        <a:p>
          <a:endParaRPr lang="en-US"/>
        </a:p>
      </dgm:t>
    </dgm:pt>
    <dgm:pt modelId="{BAD6DE81-DE4F-40EF-8526-A8F127A4BE33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Date 4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3224C504-155F-4C9F-93C7-83D8D4CEC1B4}" type="parTrans" cxnId="{293E3154-15DE-4C13-93DE-664CEAB9F0AF}">
      <dgm:prSet/>
      <dgm:spPr/>
      <dgm:t>
        <a:bodyPr/>
        <a:lstStyle/>
        <a:p>
          <a:endParaRPr lang="en-US"/>
        </a:p>
      </dgm:t>
    </dgm:pt>
    <dgm:pt modelId="{6252B9CC-7427-40BA-B706-E629F53D4B22}" type="sibTrans" cxnId="{293E3154-15DE-4C13-93DE-664CEAB9F0AF}">
      <dgm:prSet/>
      <dgm:spPr/>
      <dgm:t>
        <a:bodyPr/>
        <a:lstStyle/>
        <a:p>
          <a:endParaRPr lang="en-US"/>
        </a:p>
      </dgm:t>
    </dgm:pt>
    <dgm:pt modelId="{9898FE38-DE6C-46BA-8D32-D767674AD978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Date 3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6500A968-9A0E-4ACA-91E4-A3C5FA03BCC8}" type="parTrans" cxnId="{277398F3-A9DD-4822-A4A0-9408AA94EB41}">
      <dgm:prSet/>
      <dgm:spPr/>
      <dgm:t>
        <a:bodyPr/>
        <a:lstStyle/>
        <a:p>
          <a:endParaRPr lang="en-US"/>
        </a:p>
      </dgm:t>
    </dgm:pt>
    <dgm:pt modelId="{15E99FBC-5B51-4114-8E0B-C26E50C78603}" type="sibTrans" cxnId="{277398F3-A9DD-4822-A4A0-9408AA94EB41}">
      <dgm:prSet/>
      <dgm:spPr/>
      <dgm:t>
        <a:bodyPr/>
        <a:lstStyle/>
        <a:p>
          <a:endParaRPr lang="en-US"/>
        </a:p>
      </dgm:t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</dgm:pt>
    <dgm:pt modelId="{82ED47FD-CD8E-4EC8-A7E3-BF3AC4BC5C1A}" type="pres">
      <dgm:prSet presAssocID="{455C831A-CCF5-4391-A2BE-9DF065D37587}" presName="arrow" presStyleLbl="bgShp" presStyleIdx="0" presStyleCnt="1" custScaleX="86792" custScaleY="86038"/>
      <dgm:spPr/>
    </dgm:pt>
    <dgm:pt modelId="{4566E19C-2577-409E-A34A-BB8B091D39D1}" type="pres">
      <dgm:prSet presAssocID="{455C831A-CCF5-4391-A2BE-9DF065D37587}" presName="arrowDiagram4" presStyleCnt="0"/>
      <dgm:spPr/>
    </dgm:pt>
    <dgm:pt modelId="{A94E7C76-C16F-47F1-B4F1-C2CF2270A7E9}" type="pres">
      <dgm:prSet presAssocID="{1E3A074B-8EC3-4AC7-ADB8-C53A583CA2D1}" presName="bullet4a" presStyleLbl="node1" presStyleIdx="0" presStyleCnt="4" custLinFactX="129" custLinFactNeighborX="100000" custLinFactNeighborY="9679"/>
      <dgm:spPr/>
    </dgm:pt>
    <dgm:pt modelId="{48F9B62B-8095-40B1-882D-7B164B0C8B69}" type="pres">
      <dgm:prSet presAssocID="{1E3A074B-8EC3-4AC7-ADB8-C53A583CA2D1}" presName="textBox4a" presStyleLbl="revTx" presStyleIdx="0" presStyleCnt="4" custScaleX="120677" custLinFactNeighborX="14676" custLinFactNeighborY="297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C4447-43F4-414D-A014-8F5BDE3BC5FF}" type="pres">
      <dgm:prSet presAssocID="{C7CCB8C4-BA8F-435B-96D2-651E5BBEE204}" presName="bullet4b" presStyleLbl="node1" presStyleIdx="1" presStyleCnt="4" custLinFactNeighborX="-8158" custLinFactNeighborY="50683"/>
      <dgm:spPr/>
    </dgm:pt>
    <dgm:pt modelId="{389CF004-91C6-4868-93F7-537D5C97980B}" type="pres">
      <dgm:prSet presAssocID="{C7CCB8C4-BA8F-435B-96D2-651E5BBEE204}" presName="textBox4b" presStyleLbl="revTx" presStyleIdx="1" presStyleCnt="4" custScaleY="81565" custLinFactNeighborX="-9999" custLinFactNeighborY="18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9C94D-D2A4-4464-8383-D3C12F8B2538}" type="pres">
      <dgm:prSet presAssocID="{A75DE5EA-0E88-4A1C-B1EA-B4EE477D7AA1}" presName="bullet4c" presStyleLbl="node1" presStyleIdx="2" presStyleCnt="4" custLinFactNeighborX="-59466" custLinFactNeighborY="50213"/>
      <dgm:spPr/>
    </dgm:pt>
    <dgm:pt modelId="{5E71A06C-9747-4CAE-BA21-E9C2A4D6678D}" type="pres">
      <dgm:prSet presAssocID="{A75DE5EA-0E88-4A1C-B1EA-B4EE477D7AA1}" presName="textBox4c" presStyleLbl="revTx" presStyleIdx="2" presStyleCnt="4" custScaleY="60921" custLinFactNeighborX="-27627" custLinFactNeighborY="41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27355-A6E4-4C01-AB6A-08B68C0ABB91}" type="pres">
      <dgm:prSet presAssocID="{1982B446-3706-4711-A6F1-3DC4DFE59A3A}" presName="bullet4d" presStyleLbl="node1" presStyleIdx="3" presStyleCnt="4" custLinFactNeighborX="-57095" custLinFactNeighborY="36725"/>
      <dgm:spPr/>
    </dgm:pt>
    <dgm:pt modelId="{DB2CD8C7-A5B3-49A1-81CC-0EEDDDF3DB4E}" type="pres">
      <dgm:prSet presAssocID="{1982B446-3706-4711-A6F1-3DC4DFE59A3A}" presName="textBox4d" presStyleLbl="revTx" presStyleIdx="3" presStyleCnt="4" custScaleY="64549" custLinFactNeighborX="-31716" custLinFactNeighborY="3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7398F3-A9DD-4822-A4A0-9408AA94EB41}" srcId="{A75DE5EA-0E88-4A1C-B1EA-B4EE477D7AA1}" destId="{9898FE38-DE6C-46BA-8D32-D767674AD978}" srcOrd="0" destOrd="0" parTransId="{6500A968-9A0E-4ACA-91E4-A3C5FA03BCC8}" sibTransId="{15E99FBC-5B51-4114-8E0B-C26E50C78603}"/>
    <dgm:cxn modelId="{2583541F-F162-483D-B9B2-385C14B7D6E2}" type="presOf" srcId="{9898FE38-DE6C-46BA-8D32-D767674AD978}" destId="{5E71A06C-9747-4CAE-BA21-E9C2A4D6678D}" srcOrd="0" destOrd="1" presId="urn:microsoft.com/office/officeart/2005/8/layout/arrow2"/>
    <dgm:cxn modelId="{39ECB7E7-30E3-4A3C-AAF0-553A3160CF23}" type="presOf" srcId="{455C831A-CCF5-4391-A2BE-9DF065D37587}" destId="{E220828C-C958-4FCF-B52F-02D7F5D17607}" srcOrd="0" destOrd="0" presId="urn:microsoft.com/office/officeart/2005/8/layout/arrow2"/>
    <dgm:cxn modelId="{345AD6EC-90F1-4BA3-A053-C21366541189}" srcId="{C7CCB8C4-BA8F-435B-96D2-651E5BBEE204}" destId="{5175B6B0-3CA6-4535-A09B-108E0999A356}" srcOrd="0" destOrd="0" parTransId="{ECD96492-1092-4631-A208-D9A5DA08372E}" sibTransId="{F900535F-E882-46D4-B632-4B8ACBE851E4}"/>
    <dgm:cxn modelId="{8C1AFE23-B091-4CE6-8284-0511812F213B}" srcId="{455C831A-CCF5-4391-A2BE-9DF065D37587}" destId="{1E3A074B-8EC3-4AC7-ADB8-C53A583CA2D1}" srcOrd="0" destOrd="0" parTransId="{C3E70DF8-D297-401F-A070-1295F4388B0B}" sibTransId="{13D421C7-F834-4141-85ED-0207D610A128}"/>
    <dgm:cxn modelId="{FC06516A-52A5-4D36-B302-CBA7ED53FA18}" type="presOf" srcId="{C7CCB8C4-BA8F-435B-96D2-651E5BBEE204}" destId="{389CF004-91C6-4868-93F7-537D5C97980B}" srcOrd="0" destOrd="0" presId="urn:microsoft.com/office/officeart/2005/8/layout/arrow2"/>
    <dgm:cxn modelId="{6686FD9E-DB1E-41A9-BB5F-188F3F8748F3}" type="presOf" srcId="{A39C9339-F7BC-4A9F-AF8A-3B9741B27413}" destId="{48F9B62B-8095-40B1-882D-7B164B0C8B69}" srcOrd="0" destOrd="1" presId="urn:microsoft.com/office/officeart/2005/8/layout/arrow2"/>
    <dgm:cxn modelId="{FF43409D-6490-4DAC-9843-57BD11235D92}" type="presOf" srcId="{1E3A074B-8EC3-4AC7-ADB8-C53A583CA2D1}" destId="{48F9B62B-8095-40B1-882D-7B164B0C8B69}" srcOrd="0" destOrd="0" presId="urn:microsoft.com/office/officeart/2005/8/layout/arrow2"/>
    <dgm:cxn modelId="{3C905DEF-E67D-4C40-B05D-4060669E3B98}" type="presOf" srcId="{A75DE5EA-0E88-4A1C-B1EA-B4EE477D7AA1}" destId="{5E71A06C-9747-4CAE-BA21-E9C2A4D6678D}" srcOrd="0" destOrd="0" presId="urn:microsoft.com/office/officeart/2005/8/layout/arrow2"/>
    <dgm:cxn modelId="{BF777ED0-A485-405A-BFCD-E378EF965464}" srcId="{1E3A074B-8EC3-4AC7-ADB8-C53A583CA2D1}" destId="{A39C9339-F7BC-4A9F-AF8A-3B9741B27413}" srcOrd="0" destOrd="0" parTransId="{26699644-3B9B-4794-926C-D854282146D8}" sibTransId="{3E2FBE5E-2D29-4C39-97D1-424264F1308F}"/>
    <dgm:cxn modelId="{679C1D1A-14EB-43D6-A6EB-15DB434BD9E3}" srcId="{455C831A-CCF5-4391-A2BE-9DF065D37587}" destId="{C7CCB8C4-BA8F-435B-96D2-651E5BBEE204}" srcOrd="1" destOrd="0" parTransId="{AD18367E-C5DB-45A4-A27B-B15954C86D0F}" sibTransId="{7D6A4EA2-7BAB-433A-B969-4D95C96F0274}"/>
    <dgm:cxn modelId="{D09152C8-0058-4F02-AE9F-59A443534AE8}" srcId="{455C831A-CCF5-4391-A2BE-9DF065D37587}" destId="{A75DE5EA-0E88-4A1C-B1EA-B4EE477D7AA1}" srcOrd="2" destOrd="0" parTransId="{48157EE2-9BD9-48FE-A422-276C84F2470D}" sibTransId="{03226FF3-250B-4000-A0B5-00FF0F1D75A5}"/>
    <dgm:cxn modelId="{FE1744AC-C004-4578-94B6-93CA8D33C9E8}" type="presOf" srcId="{1982B446-3706-4711-A6F1-3DC4DFE59A3A}" destId="{DB2CD8C7-A5B3-49A1-81CC-0EEDDDF3DB4E}" srcOrd="0" destOrd="0" presId="urn:microsoft.com/office/officeart/2005/8/layout/arrow2"/>
    <dgm:cxn modelId="{7DD07C3D-EA79-49EE-93EE-865A49AB8425}" srcId="{455C831A-CCF5-4391-A2BE-9DF065D37587}" destId="{1982B446-3706-4711-A6F1-3DC4DFE59A3A}" srcOrd="3" destOrd="0" parTransId="{33D0F32B-ABD3-423A-818A-28D89377B172}" sibTransId="{6C0374E5-7FC4-4DEF-BC17-94C58A35DE3F}"/>
    <dgm:cxn modelId="{FDF899A6-3BC3-4400-9E4F-5AFB1A844A3B}" type="presOf" srcId="{BAD6DE81-DE4F-40EF-8526-A8F127A4BE33}" destId="{DB2CD8C7-A5B3-49A1-81CC-0EEDDDF3DB4E}" srcOrd="0" destOrd="1" presId="urn:microsoft.com/office/officeart/2005/8/layout/arrow2"/>
    <dgm:cxn modelId="{293E3154-15DE-4C13-93DE-664CEAB9F0AF}" srcId="{1982B446-3706-4711-A6F1-3DC4DFE59A3A}" destId="{BAD6DE81-DE4F-40EF-8526-A8F127A4BE33}" srcOrd="0" destOrd="0" parTransId="{3224C504-155F-4C9F-93C7-83D8D4CEC1B4}" sibTransId="{6252B9CC-7427-40BA-B706-E629F53D4B22}"/>
    <dgm:cxn modelId="{F0DD8F9B-E674-4A01-8891-20D1632F36B0}" type="presOf" srcId="{5175B6B0-3CA6-4535-A09B-108E0999A356}" destId="{389CF004-91C6-4868-93F7-537D5C97980B}" srcOrd="0" destOrd="1" presId="urn:microsoft.com/office/officeart/2005/8/layout/arrow2"/>
    <dgm:cxn modelId="{CDB3CFA4-6064-4BD5-9F4C-2C85AFCC5E37}" type="presParOf" srcId="{E220828C-C958-4FCF-B52F-02D7F5D17607}" destId="{82ED47FD-CD8E-4EC8-A7E3-BF3AC4BC5C1A}" srcOrd="0" destOrd="0" presId="urn:microsoft.com/office/officeart/2005/8/layout/arrow2"/>
    <dgm:cxn modelId="{019C372E-51B0-4A64-8D12-B92827204091}" type="presParOf" srcId="{E220828C-C958-4FCF-B52F-02D7F5D17607}" destId="{4566E19C-2577-409E-A34A-BB8B091D39D1}" srcOrd="1" destOrd="0" presId="urn:microsoft.com/office/officeart/2005/8/layout/arrow2"/>
    <dgm:cxn modelId="{F63AFE94-9D44-4F29-B597-D95FB9299962}" type="presParOf" srcId="{4566E19C-2577-409E-A34A-BB8B091D39D1}" destId="{A94E7C76-C16F-47F1-B4F1-C2CF2270A7E9}" srcOrd="0" destOrd="0" presId="urn:microsoft.com/office/officeart/2005/8/layout/arrow2"/>
    <dgm:cxn modelId="{BA13245D-CFE8-45D3-9491-2DAB17EF0D6E}" type="presParOf" srcId="{4566E19C-2577-409E-A34A-BB8B091D39D1}" destId="{48F9B62B-8095-40B1-882D-7B164B0C8B69}" srcOrd="1" destOrd="0" presId="urn:microsoft.com/office/officeart/2005/8/layout/arrow2"/>
    <dgm:cxn modelId="{DB1146F8-D39D-414A-9CF9-6A190489E3D5}" type="presParOf" srcId="{4566E19C-2577-409E-A34A-BB8B091D39D1}" destId="{0CFC4447-43F4-414D-A014-8F5BDE3BC5FF}" srcOrd="2" destOrd="0" presId="urn:microsoft.com/office/officeart/2005/8/layout/arrow2"/>
    <dgm:cxn modelId="{4EAE93DF-D1D8-439F-A7A4-04F4ADC77F35}" type="presParOf" srcId="{4566E19C-2577-409E-A34A-BB8B091D39D1}" destId="{389CF004-91C6-4868-93F7-537D5C97980B}" srcOrd="3" destOrd="0" presId="urn:microsoft.com/office/officeart/2005/8/layout/arrow2"/>
    <dgm:cxn modelId="{DF36619F-1E30-48CA-99BE-7AE13179E737}" type="presParOf" srcId="{4566E19C-2577-409E-A34A-BB8B091D39D1}" destId="{8D49C94D-D2A4-4464-8383-D3C12F8B2538}" srcOrd="4" destOrd="0" presId="urn:microsoft.com/office/officeart/2005/8/layout/arrow2"/>
    <dgm:cxn modelId="{2273E46E-B1C6-4185-AEA7-543C97CE2939}" type="presParOf" srcId="{4566E19C-2577-409E-A34A-BB8B091D39D1}" destId="{5E71A06C-9747-4CAE-BA21-E9C2A4D6678D}" srcOrd="5" destOrd="0" presId="urn:microsoft.com/office/officeart/2005/8/layout/arrow2"/>
    <dgm:cxn modelId="{D524FB1C-816C-4B96-A0A1-480BF199AA9B}" type="presParOf" srcId="{4566E19C-2577-409E-A34A-BB8B091D39D1}" destId="{A9227355-A6E4-4C01-AB6A-08B68C0ABB91}" srcOrd="6" destOrd="0" presId="urn:microsoft.com/office/officeart/2005/8/layout/arrow2"/>
    <dgm:cxn modelId="{FD2DA74F-B5FE-44FB-8CF1-2D7D93C839E9}" type="presParOf" srcId="{4566E19C-2577-409E-A34A-BB8B091D39D1}" destId="{DB2CD8C7-A5B3-49A1-81CC-0EEDDDF3DB4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D47FD-CD8E-4EC8-A7E3-BF3AC4BC5C1A}">
      <dsp:nvSpPr>
        <dsp:cNvPr id="0" name=""/>
        <dsp:cNvSpPr/>
      </dsp:nvSpPr>
      <dsp:spPr>
        <a:xfrm>
          <a:off x="650026" y="358817"/>
          <a:ext cx="8952255" cy="554655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E7C76-C16F-47F1-B4F1-C2CF2270A7E9}">
      <dsp:nvSpPr>
        <dsp:cNvPr id="0" name=""/>
        <dsp:cNvSpPr/>
      </dsp:nvSpPr>
      <dsp:spPr>
        <a:xfrm>
          <a:off x="1222380" y="4725454"/>
          <a:ext cx="237236" cy="2372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9B62B-8095-40B1-882D-7B164B0C8B69}">
      <dsp:nvSpPr>
        <dsp:cNvPr id="0" name=""/>
        <dsp:cNvSpPr/>
      </dsp:nvSpPr>
      <dsp:spPr>
        <a:xfrm>
          <a:off x="1179961" y="5179927"/>
          <a:ext cx="2128498" cy="153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0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Milestone 1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Date 1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1179961" y="5179927"/>
        <a:ext cx="2128498" cy="1534298"/>
      </dsp:txXfrm>
    </dsp:sp>
    <dsp:sp modelId="{0CFC4447-43F4-414D-A014-8F5BDE3BC5FF}">
      <dsp:nvSpPr>
        <dsp:cNvPr id="0" name=""/>
        <dsp:cNvSpPr/>
      </dsp:nvSpPr>
      <dsp:spPr>
        <a:xfrm>
          <a:off x="2627304" y="3412116"/>
          <a:ext cx="412584" cy="412584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CF004-91C6-4868-93F7-537D5C97980B}">
      <dsp:nvSpPr>
        <dsp:cNvPr id="0" name=""/>
        <dsp:cNvSpPr/>
      </dsp:nvSpPr>
      <dsp:spPr>
        <a:xfrm>
          <a:off x="2650669" y="4213925"/>
          <a:ext cx="2166067" cy="240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Milestone 2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Date 2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2650669" y="4213925"/>
        <a:ext cx="2166067" cy="2402994"/>
      </dsp:txXfrm>
    </dsp:sp>
    <dsp:sp modelId="{8D49C94D-D2A4-4464-8383-D3C12F8B2538}">
      <dsp:nvSpPr>
        <dsp:cNvPr id="0" name=""/>
        <dsp:cNvSpPr/>
      </dsp:nvSpPr>
      <dsp:spPr>
        <a:xfrm>
          <a:off x="4476158" y="2372555"/>
          <a:ext cx="546674" cy="54667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1A06C-9747-4CAE-BA21-E9C2A4D6678D}">
      <dsp:nvSpPr>
        <dsp:cNvPr id="0" name=""/>
        <dsp:cNvSpPr/>
      </dsp:nvSpPr>
      <dsp:spPr>
        <a:xfrm>
          <a:off x="4476161" y="3314029"/>
          <a:ext cx="2166067" cy="2427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67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Calibri" pitchFamily="34" charset="0"/>
              <a:cs typeface="Calibri" pitchFamily="34" charset="0"/>
            </a:rPr>
            <a:t>Milestone 3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Date 3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4476161" y="3314029"/>
        <a:ext cx="2166067" cy="2427103"/>
      </dsp:txXfrm>
    </dsp:sp>
    <dsp:sp modelId="{A9227355-A6E4-4C01-AB6A-08B68C0ABB91}">
      <dsp:nvSpPr>
        <dsp:cNvPr id="0" name=""/>
        <dsp:cNvSpPr/>
      </dsp:nvSpPr>
      <dsp:spPr>
        <a:xfrm>
          <a:off x="6714217" y="1635956"/>
          <a:ext cx="732337" cy="73233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CD8C7-A5B3-49A1-81CC-0EEDDDF3DB4E}">
      <dsp:nvSpPr>
        <dsp:cNvPr id="0" name=""/>
        <dsp:cNvSpPr/>
      </dsp:nvSpPr>
      <dsp:spPr>
        <a:xfrm>
          <a:off x="6811524" y="2724620"/>
          <a:ext cx="2166067" cy="298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805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Calibri" pitchFamily="34" charset="0"/>
              <a:cs typeface="Calibri" pitchFamily="34" charset="0"/>
            </a:rPr>
            <a:t>Milestone 4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Date 4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6811524" y="2724620"/>
        <a:ext cx="2166067" cy="2983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56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  <p:extLst/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 descr="pharma_Anim2.png"/>
          <p:cNvPicPr>
            <a:picLocks noChangeAspect="1"/>
          </p:cNvPicPr>
          <p:nvPr userDrawn="1"/>
        </p:nvPicPr>
        <p:blipFill rotWithShape="1">
          <a:blip r:embed="rId3"/>
          <a:srcRect l="9207" t="2099" r="28110" b="3782"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xmlns:mc="http://schemas.openxmlformats.org/markup-compatibility/2006" xmlns:a14="http://schemas.microsoft.com/office/drawing/2010/main" val="333333" mc:Ignorable="">
                <a:alpha val="50000"/>
              </a:srgbClr>
            </a:outerShdw>
          </a:effectLst>
        </p:spPr>
      </p:pic>
      <p:pic>
        <p:nvPicPr>
          <p:cNvPr id="9" name="Picture 8" descr="pharma_Anim1.png"/>
          <p:cNvPicPr>
            <a:picLocks noChangeAspect="1"/>
          </p:cNvPicPr>
          <p:nvPr userDrawn="1"/>
        </p:nvPicPr>
        <p:blipFill rotWithShape="1">
          <a:blip r:embed="rId4"/>
          <a:srcRect t="13375" b="13375"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xmlns:mc="http://schemas.openxmlformats.org/markup-compatibility/2006" xmlns:a14="http://schemas.microsoft.com/office/drawing/2010/main" val="333333" mc:Ignorable="">
                <a:alpha val="50000"/>
              </a:srgbClr>
            </a:outerShdw>
          </a:effectLst>
        </p:spPr>
      </p:pic>
      <p:pic>
        <p:nvPicPr>
          <p:cNvPr id="10" name="Picture 9" descr="pharma_Anim3.png"/>
          <p:cNvPicPr>
            <a:picLocks noChangeAspect="1"/>
          </p:cNvPicPr>
          <p:nvPr userDrawn="1"/>
        </p:nvPicPr>
        <p:blipFill rotWithShape="1">
          <a:blip r:embed="rId5"/>
          <a:srcRect l="16700" r="16700"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xmlns:mc="http://schemas.openxmlformats.org/markup-compatibility/2006" xmlns:a14="http://schemas.microsoft.com/office/drawing/2010/main" val="333333" mc:Ignorable="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:p14="http://schemas.microsoft.com/office/powerpoint/2007/7/12/main" xmlns="">
      <p:transition xmlns:p14="http://schemas.microsoft.com/office/powerpoint/2007/7/12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32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Calibri" pitchFamily="34" charset="0"/>
                <a:cs typeface="Calibri" pitchFamily="34" charset="0"/>
              </a:defRPr>
            </a:lvl2pPr>
            <a:lvl3pPr>
              <a:defRPr sz="16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-144" t="56077" r="144" b="3310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7" r:id="rId5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Project Status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Presenter Name</a:t>
            </a:r>
          </a:p>
          <a:p>
            <a:r>
              <a:rPr lang="en-US" dirty="0" smtClean="0"/>
              <a:t>Presentation Date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30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:p14="http://schemas.microsoft.com/office/powerpoint/2007/7/12/main" xmlns="">
      <p:transition xmlns:p14="http://schemas.microsoft.com/office/powerpoint/2007/7/12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is the project about?</a:t>
            </a:r>
          </a:p>
          <a:p>
            <a:endParaRPr lang="en-US" smtClean="0"/>
          </a:p>
          <a:p>
            <a:r>
              <a:rPr lang="en-US" smtClean="0"/>
              <a:t>Define the goal of this project</a:t>
            </a:r>
          </a:p>
          <a:p>
            <a:endParaRPr lang="en-US" smtClean="0"/>
          </a:p>
          <a:p>
            <a:r>
              <a:rPr lang="en-US" smtClean="0"/>
              <a:t>Define the scope of this project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371039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progress has been made since the previous milestone?</a:t>
            </a:r>
          </a:p>
          <a:p>
            <a:pPr lvl="1"/>
            <a:r>
              <a:rPr lang="en-US" dirty="0" smtClean="0"/>
              <a:t>Which tasks have been completed?</a:t>
            </a:r>
          </a:p>
          <a:p>
            <a:pPr lvl="1"/>
            <a:r>
              <a:rPr lang="en-US" dirty="0" smtClean="0"/>
              <a:t>What issues have been resolved?</a:t>
            </a:r>
          </a:p>
          <a:p>
            <a:pPr lvl="1"/>
            <a:r>
              <a:rPr lang="en-US" dirty="0" smtClean="0"/>
              <a:t>What new issues have risen?</a:t>
            </a:r>
          </a:p>
          <a:p>
            <a:r>
              <a:rPr lang="en-US" dirty="0" smtClean="0"/>
              <a:t>Is the project currently ahead of schedule, on track, or delayed?</a:t>
            </a:r>
          </a:p>
          <a:p>
            <a:pPr lvl="1"/>
            <a:r>
              <a:rPr lang="en-US" dirty="0" smtClean="0"/>
              <a:t>If delayed, what is the mitigation plan?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461754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Issues and Resolutions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Description of the issue</a:t>
            </a:r>
          </a:p>
          <a:p>
            <a:r>
              <a:rPr lang="en-US" smtClean="0"/>
              <a:t>How was it resolved?</a:t>
            </a:r>
          </a:p>
          <a:p>
            <a:r>
              <a:rPr lang="en-US" smtClean="0"/>
              <a:t>What and how did it impact the project?</a:t>
            </a:r>
          </a:p>
          <a:p>
            <a:pPr lvl="1"/>
            <a:r>
              <a:rPr lang="en-US" smtClean="0"/>
              <a:t>Time</a:t>
            </a:r>
          </a:p>
          <a:p>
            <a:pPr lvl="1"/>
            <a:r>
              <a:rPr lang="en-US" smtClean="0"/>
              <a:t>Cost</a:t>
            </a:r>
          </a:p>
          <a:p>
            <a:pPr lvl="1"/>
            <a:r>
              <a:rPr lang="en-US" smtClean="0"/>
              <a:t>Other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161901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63278211"/>
              </p:ext>
            </p:extLst>
          </p:nvPr>
        </p:nvGraphicFramePr>
        <p:xfrm>
          <a:off x="-637209" y="448574"/>
          <a:ext cx="10314609" cy="671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523018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4E7C76-C16F-47F1-B4F1-C2CF2270A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graphicEl>
                                              <a:dgm id="{A94E7C76-C16F-47F1-B4F1-C2CF2270A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8F9B62B-8095-40B1-882D-7B164B0C8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48F9B62B-8095-40B1-882D-7B164B0C8B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FC4447-43F4-414D-A014-8F5BDE3BC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graphicEl>
                                              <a:dgm id="{0CFC4447-43F4-414D-A014-8F5BDE3BC5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9CF004-91C6-4868-93F7-537D5C9798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dgm id="{389CF004-91C6-4868-93F7-537D5C9798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49C94D-D2A4-4464-8383-D3C12F8B2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graphicEl>
                                              <a:dgm id="{8D49C94D-D2A4-4464-8383-D3C12F8B25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71A06C-9747-4CAE-BA21-E9C2A4D667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graphicEl>
                                              <a:dgm id="{5E71A06C-9747-4CAE-BA21-E9C2A4D667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227355-A6E4-4C01-AB6A-08B68C0AB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dgm id="{A9227355-A6E4-4C01-AB6A-08B68C0ABB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2CD8C7-A5B3-49A1-81CC-0EEDDDF3D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graphicEl>
                                              <a:dgm id="{DB2CD8C7-A5B3-49A1-81CC-0EEDDDF3DB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Looking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mtClean="0"/>
              <a:t>When is the next milestone?</a:t>
            </a:r>
          </a:p>
          <a:p>
            <a:r>
              <a:rPr lang="en-US" smtClean="0"/>
              <a:t>What are the expected deliverables?</a:t>
            </a:r>
          </a:p>
          <a:p>
            <a:r>
              <a:rPr lang="en-US" smtClean="0"/>
              <a:t>Known risks and issues</a:t>
            </a:r>
          </a:p>
          <a:p>
            <a:pPr lvl="1"/>
            <a:r>
              <a:rPr lang="en-US" smtClean="0"/>
              <a:t>What is the investigation timeline for these issues?</a:t>
            </a:r>
          </a:p>
          <a:p>
            <a:r>
              <a:rPr lang="en-US" smtClean="0"/>
              <a:t>What are the immediate next steps?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594358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Budget</a:t>
            </a:r>
          </a:p>
          <a:p>
            <a:r>
              <a:rPr lang="en-US" smtClean="0"/>
              <a:t>Design documents</a:t>
            </a:r>
          </a:p>
          <a:p>
            <a:r>
              <a:rPr lang="en-US" smtClean="0"/>
              <a:t>Marketing plan</a:t>
            </a:r>
          </a:p>
          <a:p>
            <a:r>
              <a:rPr lang="en-US" smtClean="0"/>
              <a:t>Supplemental documents</a:t>
            </a:r>
          </a:p>
          <a:p>
            <a:r>
              <a:rPr lang="en-US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0026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</Template>
  <TotalTime>0</TotalTime>
  <Words>171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Project Status Report</vt:lpstr>
      <vt:lpstr>Project Status Report</vt:lpstr>
      <vt:lpstr>Project Overview</vt:lpstr>
      <vt:lpstr>Current Status</vt:lpstr>
      <vt:lpstr>Issues and Resolutions</vt:lpstr>
      <vt:lpstr>Timeline</vt:lpstr>
      <vt:lpstr>Looking Ahead</vt:lpstr>
      <vt:lpstr>Appendix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Sample project status report. Saved using office 2010 beta.</dc:description>
  <cp:lastModifiedBy/>
  <cp:revision>1</cp:revision>
  <dcterms:created xsi:type="dcterms:W3CDTF">2009-11-30T13:49:20Z</dcterms:created>
  <dcterms:modified xsi:type="dcterms:W3CDTF">2009-12-01T13:00:25Z</dcterms:modified>
  <cp:category>informal presentation</cp:category>
</cp:coreProperties>
</file>